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1E1C715-8E50-48AF-BE4C-1F8A5230FE92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B2BE8EC-B09E-4204-B5C7-10DABC7DDF90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7531" y="1700808"/>
            <a:ext cx="8229600" cy="1944216"/>
          </a:xfrm>
        </p:spPr>
        <p:txBody>
          <a:bodyPr>
            <a:noAutofit/>
          </a:bodyPr>
          <a:lstStyle/>
          <a:p>
            <a:r>
              <a:rPr lang="fr-FR" sz="6000" dirty="0" err="1" smtClean="0"/>
              <a:t>Über</a:t>
            </a:r>
            <a:r>
              <a:rPr lang="fr-FR" sz="6000" dirty="0" smtClean="0"/>
              <a:t> </a:t>
            </a:r>
            <a:r>
              <a:rPr lang="fr-FR" sz="6000" dirty="0" err="1" smtClean="0"/>
              <a:t>unterwegs</a:t>
            </a:r>
            <a:r>
              <a:rPr lang="fr-FR" sz="6000" dirty="0" smtClean="0"/>
              <a:t> : </a:t>
            </a:r>
            <a:r>
              <a:rPr lang="fr-FR" sz="6000" dirty="0" err="1" smtClean="0"/>
              <a:t>Gute</a:t>
            </a:r>
            <a:r>
              <a:rPr lang="fr-FR" sz="6000" dirty="0" smtClean="0"/>
              <a:t> </a:t>
            </a:r>
            <a:r>
              <a:rPr lang="fr-FR" sz="6000" dirty="0" err="1" smtClean="0"/>
              <a:t>Reise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46538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11" b="16452"/>
          <a:stretch/>
        </p:blipFill>
        <p:spPr>
          <a:xfrm>
            <a:off x="2873" y="44624"/>
            <a:ext cx="9143999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8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</TotalTime>
  <Words>5</Words>
  <Application>Microsoft Office PowerPoint</Application>
  <PresentationFormat>Affichage à l'écran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Solstice</vt:lpstr>
      <vt:lpstr>Über unterwegs : Gute Reise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Über unterwegs : Gute Reise</dc:title>
  <dc:creator>Laurence</dc:creator>
  <cp:lastModifiedBy>Laurence</cp:lastModifiedBy>
  <cp:revision>3</cp:revision>
  <dcterms:created xsi:type="dcterms:W3CDTF">2019-10-10T16:32:00Z</dcterms:created>
  <dcterms:modified xsi:type="dcterms:W3CDTF">2019-10-10T18:31:34Z</dcterms:modified>
</cp:coreProperties>
</file>