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AFF9-3EB6-4164-9403-0ABDB07F6B01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54DCC-2F28-43DC-A21E-EE947C6E4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389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AFF9-3EB6-4164-9403-0ABDB07F6B01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54DCC-2F28-43DC-A21E-EE947C6E4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596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AFF9-3EB6-4164-9403-0ABDB07F6B01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54DCC-2F28-43DC-A21E-EE947C6E4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9431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AFF9-3EB6-4164-9403-0ABDB07F6B01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54DCC-2F28-43DC-A21E-EE947C6E4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4097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AFF9-3EB6-4164-9403-0ABDB07F6B01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54DCC-2F28-43DC-A21E-EE947C6E4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792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AFF9-3EB6-4164-9403-0ABDB07F6B01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54DCC-2F28-43DC-A21E-EE947C6E4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1005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AFF9-3EB6-4164-9403-0ABDB07F6B01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54DCC-2F28-43DC-A21E-EE947C6E4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65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AFF9-3EB6-4164-9403-0ABDB07F6B01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54DCC-2F28-43DC-A21E-EE947C6E4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952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AFF9-3EB6-4164-9403-0ABDB07F6B01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54DCC-2F28-43DC-A21E-EE947C6E4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371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AFF9-3EB6-4164-9403-0ABDB07F6B01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54DCC-2F28-43DC-A21E-EE947C6E4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27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AFF9-3EB6-4164-9403-0ABDB07F6B01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54DCC-2F28-43DC-A21E-EE947C6E4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397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8AFF9-3EB6-4164-9403-0ABDB07F6B01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54DCC-2F28-43DC-A21E-EE947C6E4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22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6" r="8062" b="17490"/>
          <a:stretch/>
        </p:blipFill>
        <p:spPr bwMode="auto">
          <a:xfrm rot="16200000">
            <a:off x="1783346" y="-179126"/>
            <a:ext cx="6261383" cy="78128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979712" y="196507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/>
              <a:t>Wem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gehören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meine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Daten</a:t>
            </a:r>
            <a:r>
              <a:rPr lang="fr-FR" sz="2000" b="1" dirty="0" smtClean="0"/>
              <a:t>?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263130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</Words>
  <Application>Microsoft Office PowerPoint</Application>
  <PresentationFormat>Affichage à l'écran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Laurence</dc:creator>
  <cp:lastModifiedBy>Laurence</cp:lastModifiedBy>
  <cp:revision>1</cp:revision>
  <dcterms:created xsi:type="dcterms:W3CDTF">2019-11-03T14:02:04Z</dcterms:created>
  <dcterms:modified xsi:type="dcterms:W3CDTF">2019-11-03T14:03:55Z</dcterms:modified>
</cp:coreProperties>
</file>