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80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44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6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08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33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063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52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92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04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12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2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71FF4-1D86-4028-BF44-D1D249326B82}" type="datetimeFigureOut">
              <a:rPr lang="fr-FR" smtClean="0"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7A778-8132-4D99-AA23-840A493749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98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81" t="21444" r="23941" b="4289"/>
          <a:stretch/>
        </p:blipFill>
        <p:spPr bwMode="auto">
          <a:xfrm>
            <a:off x="467544" y="0"/>
            <a:ext cx="8208912" cy="6813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7624" y="6137920"/>
            <a:ext cx="338437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2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</dc:creator>
  <cp:lastModifiedBy>Laurence</cp:lastModifiedBy>
  <cp:revision>2</cp:revision>
  <dcterms:created xsi:type="dcterms:W3CDTF">2019-11-03T13:46:02Z</dcterms:created>
  <dcterms:modified xsi:type="dcterms:W3CDTF">2019-11-03T14:01:59Z</dcterms:modified>
</cp:coreProperties>
</file>